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4" r:id="rId2"/>
    <p:sldId id="257" r:id="rId3"/>
    <p:sldId id="281" r:id="rId4"/>
    <p:sldId id="278" r:id="rId5"/>
    <p:sldId id="279" r:id="rId6"/>
    <p:sldId id="280" r:id="rId7"/>
    <p:sldId id="277" r:id="rId8"/>
    <p:sldId id="256" r:id="rId9"/>
    <p:sldId id="262" r:id="rId10"/>
    <p:sldId id="266" r:id="rId11"/>
    <p:sldId id="261" r:id="rId12"/>
    <p:sldId id="259" r:id="rId13"/>
    <p:sldId id="268" r:id="rId14"/>
    <p:sldId id="271" r:id="rId15"/>
    <p:sldId id="267" r:id="rId16"/>
    <p:sldId id="272" r:id="rId17"/>
    <p:sldId id="275" r:id="rId18"/>
    <p:sldId id="258" r:id="rId19"/>
    <p:sldId id="276" r:id="rId20"/>
    <p:sldId id="26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48649" autoAdjust="0"/>
    <p:restoredTop sz="94660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12DDA-3B96-4364-91F5-128C5117BB0B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75960-DFA4-4754-B85E-231FA882B5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75960-DFA4-4754-B85E-231FA882B5E3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75960-DFA4-4754-B85E-231FA882B5E3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75960-DFA4-4754-B85E-231FA882B5E3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4.jpe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cer-PC\Desktop\0%20(Filtered%20Instrumental).mp3" TargetMode="External"/><Relationship Id="rId6" Type="http://schemas.openxmlformats.org/officeDocument/2006/relationships/image" Target="../media/image2.jpe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sp>
        <p:nvSpPr>
          <p:cNvPr id="23553" name="WordArt 1"/>
          <p:cNvSpPr>
            <a:spLocks noChangeArrowheads="1" noChangeShapeType="1" noTextEdit="1"/>
          </p:cNvSpPr>
          <p:nvPr/>
        </p:nvSpPr>
        <p:spPr bwMode="auto">
          <a:xfrm>
            <a:off x="1214414" y="500042"/>
            <a:ext cx="6643734" cy="12858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Развитие чувства ритма</a:t>
            </a:r>
            <a:endParaRPr lang="ru-RU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6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642910" y="2357430"/>
            <a:ext cx="2479025" cy="3286148"/>
          </a:xfrm>
          <a:prstGeom prst="rect">
            <a:avLst/>
          </a:prstGeom>
          <a:noFill/>
        </p:spPr>
      </p:pic>
      <p:pic>
        <p:nvPicPr>
          <p:cNvPr id="7" name="Picture 2" descr="https://www.ukazka.ru/img/g/uk26254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3857628"/>
            <a:ext cx="2143140" cy="1785950"/>
          </a:xfrm>
          <a:prstGeom prst="rect">
            <a:avLst/>
          </a:prstGeom>
          <a:noFill/>
        </p:spPr>
      </p:pic>
      <p:pic>
        <p:nvPicPr>
          <p:cNvPr id="8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3357554" y="1815321"/>
            <a:ext cx="2571768" cy="3828257"/>
          </a:xfrm>
          <a:prstGeom prst="rect">
            <a:avLst/>
          </a:prstGeom>
          <a:noFill/>
        </p:spPr>
      </p:pic>
      <p:pic>
        <p:nvPicPr>
          <p:cNvPr id="9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1571604" y="5667391"/>
            <a:ext cx="714380" cy="1119195"/>
          </a:xfrm>
          <a:prstGeom prst="rect">
            <a:avLst/>
          </a:prstGeom>
          <a:noFill/>
        </p:spPr>
      </p:pic>
      <p:pic>
        <p:nvPicPr>
          <p:cNvPr id="10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7000892" y="5715016"/>
            <a:ext cx="1107273" cy="1071570"/>
          </a:xfrm>
          <a:prstGeom prst="rect">
            <a:avLst/>
          </a:prstGeom>
          <a:noFill/>
        </p:spPr>
      </p:pic>
      <p:pic>
        <p:nvPicPr>
          <p:cNvPr id="11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3571868" y="5643578"/>
            <a:ext cx="2286016" cy="1163790"/>
          </a:xfrm>
          <a:prstGeom prst="rect">
            <a:avLst/>
          </a:prstGeom>
          <a:noFill/>
        </p:spPr>
      </p:pic>
      <p:pic>
        <p:nvPicPr>
          <p:cNvPr id="12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1571604" y="5738805"/>
            <a:ext cx="714380" cy="11191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3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21506" name="Picture 2" descr="https://i.pinimg.com/originals/ea/f5/45/eaf545aaf16393c195c64538fb2309bc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05232" y="1214422"/>
            <a:ext cx="1981213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5122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285720" y="2928934"/>
            <a:ext cx="1993998" cy="2643206"/>
          </a:xfrm>
          <a:prstGeom prst="rect">
            <a:avLst/>
          </a:prstGeom>
          <a:noFill/>
        </p:spPr>
      </p:pic>
      <p:pic>
        <p:nvPicPr>
          <p:cNvPr id="6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2571736" y="2857496"/>
            <a:ext cx="1993998" cy="2643206"/>
          </a:xfrm>
          <a:prstGeom prst="rect">
            <a:avLst/>
          </a:prstGeom>
          <a:noFill/>
        </p:spPr>
      </p:pic>
      <p:pic>
        <p:nvPicPr>
          <p:cNvPr id="7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4929190" y="2928934"/>
            <a:ext cx="1993998" cy="2643206"/>
          </a:xfrm>
          <a:prstGeom prst="rect">
            <a:avLst/>
          </a:prstGeom>
          <a:noFill/>
        </p:spPr>
      </p:pic>
      <p:pic>
        <p:nvPicPr>
          <p:cNvPr id="8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785786" y="1142984"/>
            <a:ext cx="785818" cy="1466860"/>
          </a:xfrm>
          <a:prstGeom prst="rect">
            <a:avLst/>
          </a:prstGeom>
          <a:noFill/>
        </p:spPr>
      </p:pic>
      <p:pic>
        <p:nvPicPr>
          <p:cNvPr id="9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3286116" y="1142984"/>
            <a:ext cx="785818" cy="1466860"/>
          </a:xfrm>
          <a:prstGeom prst="rect">
            <a:avLst/>
          </a:prstGeom>
          <a:noFill/>
        </p:spPr>
      </p:pic>
      <p:pic>
        <p:nvPicPr>
          <p:cNvPr id="10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5572132" y="1142984"/>
            <a:ext cx="785818" cy="1466860"/>
          </a:xfrm>
          <a:prstGeom prst="rect">
            <a:avLst/>
          </a:prstGeom>
          <a:noFill/>
        </p:spPr>
      </p:pic>
      <p:pic>
        <p:nvPicPr>
          <p:cNvPr id="12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7150002" y="2928934"/>
            <a:ext cx="1993998" cy="2643206"/>
          </a:xfrm>
          <a:prstGeom prst="rect">
            <a:avLst/>
          </a:prstGeom>
          <a:noFill/>
        </p:spPr>
      </p:pic>
      <p:pic>
        <p:nvPicPr>
          <p:cNvPr id="16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7858148" y="1071546"/>
            <a:ext cx="785818" cy="14668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5" name="Picture 2" descr="https://www.ukazka.ru/img/g/uk26254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3857628"/>
            <a:ext cx="2071702" cy="1726418"/>
          </a:xfrm>
          <a:prstGeom prst="rect">
            <a:avLst/>
          </a:prstGeom>
          <a:noFill/>
        </p:spPr>
      </p:pic>
      <p:pic>
        <p:nvPicPr>
          <p:cNvPr id="6" name="Picture 2" descr="https://www.ukazka.ru/img/g/uk26254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3857628"/>
            <a:ext cx="2071702" cy="1726418"/>
          </a:xfrm>
          <a:prstGeom prst="rect">
            <a:avLst/>
          </a:prstGeom>
          <a:noFill/>
        </p:spPr>
      </p:pic>
      <p:pic>
        <p:nvPicPr>
          <p:cNvPr id="7" name="Picture 2" descr="https://www.ukazka.ru/img/g/uk26254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857628"/>
            <a:ext cx="2071702" cy="1726418"/>
          </a:xfrm>
          <a:prstGeom prst="rect">
            <a:avLst/>
          </a:prstGeom>
          <a:noFill/>
        </p:spPr>
      </p:pic>
      <p:pic>
        <p:nvPicPr>
          <p:cNvPr id="8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914121" y="1857641"/>
            <a:ext cx="1172090" cy="1276084"/>
          </a:xfrm>
          <a:prstGeom prst="rect">
            <a:avLst/>
          </a:prstGeom>
          <a:noFill/>
        </p:spPr>
      </p:pic>
      <p:pic>
        <p:nvPicPr>
          <p:cNvPr id="9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5072066" y="1857364"/>
            <a:ext cx="1172090" cy="1276084"/>
          </a:xfrm>
          <a:prstGeom prst="rect">
            <a:avLst/>
          </a:prstGeom>
          <a:noFill/>
        </p:spPr>
      </p:pic>
      <p:pic>
        <p:nvPicPr>
          <p:cNvPr id="10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7286644" y="2214554"/>
            <a:ext cx="1172090" cy="1276084"/>
          </a:xfrm>
          <a:prstGeom prst="rect">
            <a:avLst/>
          </a:prstGeom>
          <a:noFill/>
        </p:spPr>
      </p:pic>
      <p:pic>
        <p:nvPicPr>
          <p:cNvPr id="11" name="Picture 2" descr="https://www.ukazka.ru/img/g/uk26254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3857628"/>
            <a:ext cx="2071702" cy="1726418"/>
          </a:xfrm>
          <a:prstGeom prst="rect">
            <a:avLst/>
          </a:prstGeom>
          <a:noFill/>
        </p:spPr>
      </p:pic>
      <p:pic>
        <p:nvPicPr>
          <p:cNvPr id="13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2928926" y="2285992"/>
            <a:ext cx="1172090" cy="12760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5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285720" y="2928934"/>
            <a:ext cx="2009036" cy="2663138"/>
          </a:xfrm>
          <a:prstGeom prst="rect">
            <a:avLst/>
          </a:prstGeom>
          <a:noFill/>
        </p:spPr>
      </p:pic>
      <p:pic>
        <p:nvPicPr>
          <p:cNvPr id="6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4572000" y="2928934"/>
            <a:ext cx="2009036" cy="2663138"/>
          </a:xfrm>
          <a:prstGeom prst="rect">
            <a:avLst/>
          </a:prstGeom>
          <a:noFill/>
        </p:spPr>
      </p:pic>
      <p:pic>
        <p:nvPicPr>
          <p:cNvPr id="7" name="Picture 2" descr="https://www.ukazka.ru/img/g/uk26254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3845722"/>
            <a:ext cx="2071702" cy="1726418"/>
          </a:xfrm>
          <a:prstGeom prst="rect">
            <a:avLst/>
          </a:prstGeom>
          <a:noFill/>
        </p:spPr>
      </p:pic>
      <p:pic>
        <p:nvPicPr>
          <p:cNvPr id="8" name="Picture 2" descr="https://www.ukazka.ru/img/g/uk26254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3857628"/>
            <a:ext cx="2071702" cy="1726418"/>
          </a:xfrm>
          <a:prstGeom prst="rect">
            <a:avLst/>
          </a:prstGeom>
          <a:noFill/>
        </p:spPr>
      </p:pic>
      <p:pic>
        <p:nvPicPr>
          <p:cNvPr id="9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2571736" y="1785926"/>
            <a:ext cx="1714512" cy="1866633"/>
          </a:xfrm>
          <a:prstGeom prst="rect">
            <a:avLst/>
          </a:prstGeom>
          <a:noFill/>
        </p:spPr>
      </p:pic>
      <p:pic>
        <p:nvPicPr>
          <p:cNvPr id="10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6858016" y="1785926"/>
            <a:ext cx="1714512" cy="1866633"/>
          </a:xfrm>
          <a:prstGeom prst="rect">
            <a:avLst/>
          </a:prstGeom>
          <a:noFill/>
        </p:spPr>
      </p:pic>
      <p:pic>
        <p:nvPicPr>
          <p:cNvPr id="11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5214942" y="1214422"/>
            <a:ext cx="785818" cy="1466860"/>
          </a:xfrm>
          <a:prstGeom prst="rect">
            <a:avLst/>
          </a:prstGeom>
          <a:noFill/>
        </p:spPr>
      </p:pic>
      <p:pic>
        <p:nvPicPr>
          <p:cNvPr id="12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1000100" y="1142984"/>
            <a:ext cx="785818" cy="14668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5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285720" y="2928934"/>
            <a:ext cx="2009036" cy="2663138"/>
          </a:xfrm>
          <a:prstGeom prst="rect">
            <a:avLst/>
          </a:prstGeom>
          <a:noFill/>
        </p:spPr>
      </p:pic>
      <p:pic>
        <p:nvPicPr>
          <p:cNvPr id="6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2357422" y="2928934"/>
            <a:ext cx="2009036" cy="2663138"/>
          </a:xfrm>
          <a:prstGeom prst="rect">
            <a:avLst/>
          </a:prstGeom>
          <a:noFill/>
        </p:spPr>
      </p:pic>
      <p:pic>
        <p:nvPicPr>
          <p:cNvPr id="7" name="Picture 2" descr="https://www.ukazka.ru/img/g/uk26254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857628"/>
            <a:ext cx="2071702" cy="1726418"/>
          </a:xfrm>
          <a:prstGeom prst="rect">
            <a:avLst/>
          </a:prstGeom>
          <a:noFill/>
        </p:spPr>
      </p:pic>
      <p:pic>
        <p:nvPicPr>
          <p:cNvPr id="8" name="Picture 2" descr="https://www.ukazka.ru/img/g/uk26254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3786190"/>
            <a:ext cx="2071702" cy="1726418"/>
          </a:xfrm>
          <a:prstGeom prst="rect">
            <a:avLst/>
          </a:prstGeom>
          <a:noFill/>
        </p:spPr>
      </p:pic>
      <p:pic>
        <p:nvPicPr>
          <p:cNvPr id="9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4786314" y="1785926"/>
            <a:ext cx="1714512" cy="1866633"/>
          </a:xfrm>
          <a:prstGeom prst="rect">
            <a:avLst/>
          </a:prstGeom>
          <a:noFill/>
        </p:spPr>
      </p:pic>
      <p:pic>
        <p:nvPicPr>
          <p:cNvPr id="10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6858016" y="1785926"/>
            <a:ext cx="1714512" cy="1866633"/>
          </a:xfrm>
          <a:prstGeom prst="rect">
            <a:avLst/>
          </a:prstGeom>
          <a:noFill/>
        </p:spPr>
      </p:pic>
      <p:pic>
        <p:nvPicPr>
          <p:cNvPr id="11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3071802" y="1142984"/>
            <a:ext cx="785818" cy="1466860"/>
          </a:xfrm>
          <a:prstGeom prst="rect">
            <a:avLst/>
          </a:prstGeom>
          <a:noFill/>
        </p:spPr>
      </p:pic>
      <p:pic>
        <p:nvPicPr>
          <p:cNvPr id="12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1000100" y="1142984"/>
            <a:ext cx="785818" cy="14668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5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6840431" y="2285992"/>
            <a:ext cx="2303569" cy="3429024"/>
          </a:xfrm>
          <a:prstGeom prst="rect">
            <a:avLst/>
          </a:prstGeom>
          <a:noFill/>
        </p:spPr>
      </p:pic>
      <p:pic>
        <p:nvPicPr>
          <p:cNvPr id="6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0" y="2214554"/>
            <a:ext cx="2303569" cy="3429024"/>
          </a:xfrm>
          <a:prstGeom prst="rect">
            <a:avLst/>
          </a:prstGeom>
          <a:noFill/>
        </p:spPr>
      </p:pic>
      <p:pic>
        <p:nvPicPr>
          <p:cNvPr id="7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4572000" y="2143116"/>
            <a:ext cx="2303569" cy="3429024"/>
          </a:xfrm>
          <a:prstGeom prst="rect">
            <a:avLst/>
          </a:prstGeom>
          <a:noFill/>
        </p:spPr>
      </p:pic>
      <p:pic>
        <p:nvPicPr>
          <p:cNvPr id="8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418392" y="961142"/>
            <a:ext cx="1836976" cy="935188"/>
          </a:xfrm>
          <a:prstGeom prst="rect">
            <a:avLst/>
          </a:prstGeom>
          <a:noFill/>
        </p:spPr>
      </p:pic>
      <p:pic>
        <p:nvPicPr>
          <p:cNvPr id="9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2490093" y="564986"/>
            <a:ext cx="1836976" cy="935188"/>
          </a:xfrm>
          <a:prstGeom prst="rect">
            <a:avLst/>
          </a:prstGeom>
          <a:noFill/>
        </p:spPr>
      </p:pic>
      <p:pic>
        <p:nvPicPr>
          <p:cNvPr id="10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6919249" y="779300"/>
            <a:ext cx="1836976" cy="935188"/>
          </a:xfrm>
          <a:prstGeom prst="rect">
            <a:avLst/>
          </a:prstGeom>
          <a:noFill/>
        </p:spPr>
      </p:pic>
      <p:pic>
        <p:nvPicPr>
          <p:cNvPr id="11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2214546" y="2214554"/>
            <a:ext cx="2303569" cy="3429024"/>
          </a:xfrm>
          <a:prstGeom prst="rect">
            <a:avLst/>
          </a:prstGeom>
          <a:noFill/>
        </p:spPr>
      </p:pic>
      <p:pic>
        <p:nvPicPr>
          <p:cNvPr id="12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4776109" y="1065052"/>
            <a:ext cx="1836976" cy="9351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27"/>
            <a:ext cx="9144000" cy="6868627"/>
          </a:xfrm>
          <a:prstGeom prst="rect">
            <a:avLst/>
          </a:prstGeom>
          <a:noFill/>
        </p:spPr>
      </p:pic>
      <p:pic>
        <p:nvPicPr>
          <p:cNvPr id="5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285720" y="2928934"/>
            <a:ext cx="2009036" cy="2663138"/>
          </a:xfrm>
          <a:prstGeom prst="rect">
            <a:avLst/>
          </a:prstGeom>
          <a:noFill/>
        </p:spPr>
      </p:pic>
      <p:pic>
        <p:nvPicPr>
          <p:cNvPr id="6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4857752" y="2928934"/>
            <a:ext cx="2009036" cy="2663138"/>
          </a:xfrm>
          <a:prstGeom prst="rect">
            <a:avLst/>
          </a:prstGeom>
          <a:noFill/>
        </p:spPr>
      </p:pic>
      <p:pic>
        <p:nvPicPr>
          <p:cNvPr id="11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5500694" y="1142984"/>
            <a:ext cx="785818" cy="1466860"/>
          </a:xfrm>
          <a:prstGeom prst="rect">
            <a:avLst/>
          </a:prstGeom>
          <a:noFill/>
        </p:spPr>
      </p:pic>
      <p:pic>
        <p:nvPicPr>
          <p:cNvPr id="12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1000100" y="1142984"/>
            <a:ext cx="785818" cy="1466860"/>
          </a:xfrm>
          <a:prstGeom prst="rect">
            <a:avLst/>
          </a:prstGeom>
          <a:noFill/>
        </p:spPr>
      </p:pic>
      <p:pic>
        <p:nvPicPr>
          <p:cNvPr id="13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2428860" y="2214554"/>
            <a:ext cx="2303569" cy="3429024"/>
          </a:xfrm>
          <a:prstGeom prst="rect">
            <a:avLst/>
          </a:prstGeom>
          <a:noFill/>
        </p:spPr>
      </p:pic>
      <p:pic>
        <p:nvPicPr>
          <p:cNvPr id="14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2500299" y="857232"/>
            <a:ext cx="2245194" cy="1143008"/>
          </a:xfrm>
          <a:prstGeom prst="rect">
            <a:avLst/>
          </a:prstGeom>
          <a:noFill/>
        </p:spPr>
      </p:pic>
      <p:pic>
        <p:nvPicPr>
          <p:cNvPr id="15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6643702" y="2214554"/>
            <a:ext cx="2303569" cy="3429024"/>
          </a:xfrm>
          <a:prstGeom prst="rect">
            <a:avLst/>
          </a:prstGeom>
          <a:noFill/>
        </p:spPr>
      </p:pic>
      <p:pic>
        <p:nvPicPr>
          <p:cNvPr id="16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6715141" y="857232"/>
            <a:ext cx="2245194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5122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793184" y="2969484"/>
            <a:ext cx="1993998" cy="2643206"/>
          </a:xfrm>
          <a:prstGeom prst="rect">
            <a:avLst/>
          </a:prstGeom>
          <a:noFill/>
        </p:spPr>
      </p:pic>
      <p:pic>
        <p:nvPicPr>
          <p:cNvPr id="6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4618008" y="2969484"/>
            <a:ext cx="1993998" cy="2643206"/>
          </a:xfrm>
          <a:prstGeom prst="rect">
            <a:avLst/>
          </a:prstGeom>
          <a:noFill/>
        </p:spPr>
      </p:pic>
      <p:pic>
        <p:nvPicPr>
          <p:cNvPr id="8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1428728" y="1000108"/>
            <a:ext cx="785818" cy="1466860"/>
          </a:xfrm>
          <a:prstGeom prst="rect">
            <a:avLst/>
          </a:prstGeom>
          <a:noFill/>
        </p:spPr>
      </p:pic>
      <p:pic>
        <p:nvPicPr>
          <p:cNvPr id="9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5402694" y="1104884"/>
            <a:ext cx="785818" cy="1466860"/>
          </a:xfrm>
          <a:prstGeom prst="rect">
            <a:avLst/>
          </a:prstGeom>
          <a:noFill/>
        </p:spPr>
      </p:pic>
      <p:pic>
        <p:nvPicPr>
          <p:cNvPr id="11" name="Picture 2" descr="https://i.pinimg.com/originals/ea/f5/45/eaf545aaf16393c195c64538fb2309b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6551" y="928670"/>
            <a:ext cx="1600212" cy="3000396"/>
          </a:xfrm>
          <a:prstGeom prst="rect">
            <a:avLst/>
          </a:prstGeom>
          <a:noFill/>
        </p:spPr>
      </p:pic>
      <p:pic>
        <p:nvPicPr>
          <p:cNvPr id="12" name="Picture 2" descr="https://i.pinimg.com/originals/ea/f5/45/eaf545aaf16393c195c64538fb2309b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4203" y="928670"/>
            <a:ext cx="1600212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5" name="Picture 2" descr="https://www.ukazka.ru/img/g/uk26254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3857628"/>
            <a:ext cx="2071702" cy="1726418"/>
          </a:xfrm>
          <a:prstGeom prst="rect">
            <a:avLst/>
          </a:prstGeom>
          <a:noFill/>
        </p:spPr>
      </p:pic>
      <p:pic>
        <p:nvPicPr>
          <p:cNvPr id="6" name="Picture 2" descr="https://www.ukazka.ru/img/g/uk26254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3857628"/>
            <a:ext cx="2071702" cy="1726418"/>
          </a:xfrm>
          <a:prstGeom prst="rect">
            <a:avLst/>
          </a:prstGeom>
          <a:noFill/>
        </p:spPr>
      </p:pic>
      <p:pic>
        <p:nvPicPr>
          <p:cNvPr id="7" name="Picture 2" descr="https://i.pinimg.com/originals/ea/f5/45/eaf545aaf16393c195c64538fb2309b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6551" y="928670"/>
            <a:ext cx="1600212" cy="3000396"/>
          </a:xfrm>
          <a:prstGeom prst="rect">
            <a:avLst/>
          </a:prstGeom>
          <a:noFill/>
        </p:spPr>
      </p:pic>
      <p:pic>
        <p:nvPicPr>
          <p:cNvPr id="8" name="Picture 2" descr="https://i.pinimg.com/originals/ea/f5/45/eaf545aaf16393c195c64538fb2309b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788" y="1142984"/>
            <a:ext cx="1600212" cy="3000396"/>
          </a:xfrm>
          <a:prstGeom prst="rect">
            <a:avLst/>
          </a:prstGeom>
          <a:noFill/>
        </p:spPr>
      </p:pic>
      <p:pic>
        <p:nvPicPr>
          <p:cNvPr id="9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5286380" y="1571612"/>
            <a:ext cx="1714512" cy="1866633"/>
          </a:xfrm>
          <a:prstGeom prst="rect">
            <a:avLst/>
          </a:prstGeom>
          <a:noFill/>
        </p:spPr>
      </p:pic>
      <p:pic>
        <p:nvPicPr>
          <p:cNvPr id="10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928662" y="1571612"/>
            <a:ext cx="1714512" cy="18666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6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346040" y="2214554"/>
            <a:ext cx="2303569" cy="3429024"/>
          </a:xfrm>
          <a:prstGeom prst="rect">
            <a:avLst/>
          </a:prstGeom>
          <a:noFill/>
        </p:spPr>
      </p:pic>
      <p:pic>
        <p:nvPicPr>
          <p:cNvPr id="7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4857752" y="2285992"/>
            <a:ext cx="2303569" cy="3429024"/>
          </a:xfrm>
          <a:prstGeom prst="rect">
            <a:avLst/>
          </a:prstGeom>
          <a:noFill/>
        </p:spPr>
      </p:pic>
      <p:pic>
        <p:nvPicPr>
          <p:cNvPr id="8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417479" y="857232"/>
            <a:ext cx="2245194" cy="1143008"/>
          </a:xfrm>
          <a:prstGeom prst="rect">
            <a:avLst/>
          </a:prstGeom>
          <a:noFill/>
        </p:spPr>
      </p:pic>
      <p:pic>
        <p:nvPicPr>
          <p:cNvPr id="9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4643438" y="928670"/>
            <a:ext cx="2245194" cy="1143008"/>
          </a:xfrm>
          <a:prstGeom prst="rect">
            <a:avLst/>
          </a:prstGeom>
          <a:noFill/>
        </p:spPr>
      </p:pic>
      <p:pic>
        <p:nvPicPr>
          <p:cNvPr id="13" name="Picture 2" descr="https://i.pinimg.com/originals/ea/f5/45/eaf545aaf16393c195c64538fb2309b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00364" y="1357298"/>
            <a:ext cx="1600212" cy="3000396"/>
          </a:xfrm>
          <a:prstGeom prst="rect">
            <a:avLst/>
          </a:prstGeom>
          <a:noFill/>
        </p:spPr>
      </p:pic>
      <p:pic>
        <p:nvPicPr>
          <p:cNvPr id="14" name="Picture 2" descr="https://i.pinimg.com/originals/ea/f5/45/eaf545aaf16393c195c64538fb2309b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768" y="1285860"/>
            <a:ext cx="1600212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3"/>
          <a:srcRect t="8333"/>
          <a:stretch>
            <a:fillRect/>
          </a:stretch>
        </p:blipFill>
        <p:spPr bwMode="auto">
          <a:xfrm>
            <a:off x="0" y="0"/>
            <a:ext cx="9144000" cy="6868627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857224" y="428604"/>
            <a:ext cx="764386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Ритм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это чередование долгих и коротких звуков. В музыке всегда присутствуют мелодия и ритм. А где в природе мы можем встретиться с ритмом?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2000240"/>
            <a:ext cx="864399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Знакомство с понятием «ритм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sz="5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-развивать чувство 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ритма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ритмический слух детей;</a:t>
            </a:r>
          </a:p>
          <a:p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-развивать у воспитанников представление о долгих и коротких звуках, паузе</a:t>
            </a:r>
            <a:endParaRPr lang="ru-RU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1383205" y="4181383"/>
            <a:ext cx="662550" cy="1037994"/>
          </a:xfrm>
          <a:prstGeom prst="rect">
            <a:avLst/>
          </a:prstGeom>
          <a:noFill/>
        </p:spPr>
      </p:pic>
      <p:pic>
        <p:nvPicPr>
          <p:cNvPr id="13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6369443" y="4254440"/>
            <a:ext cx="2120154" cy="1079350"/>
          </a:xfrm>
          <a:prstGeom prst="rect">
            <a:avLst/>
          </a:prstGeom>
          <a:noFill/>
        </p:spPr>
      </p:pic>
      <p:pic>
        <p:nvPicPr>
          <p:cNvPr id="14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3902256" y="4262622"/>
            <a:ext cx="1026934" cy="9938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42976" y="2214554"/>
            <a:ext cx="692948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8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Молодцы!</a:t>
            </a:r>
            <a:endParaRPr lang="ru-RU" sz="88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0"/>
            <a:ext cx="9144000" cy="6868627"/>
          </a:xfrm>
          <a:prstGeom prst="rect">
            <a:avLst/>
          </a:prstGeom>
          <a:noFill/>
        </p:spPr>
      </p:pic>
      <p:pic>
        <p:nvPicPr>
          <p:cNvPr id="6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3071802" y="928670"/>
            <a:ext cx="1285884" cy="2400317"/>
          </a:xfrm>
          <a:prstGeom prst="rect">
            <a:avLst/>
          </a:prstGeom>
          <a:noFill/>
        </p:spPr>
      </p:pic>
      <p:pic>
        <p:nvPicPr>
          <p:cNvPr id="8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5857883" y="2285992"/>
            <a:ext cx="2479025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7170" name="Picture 2" descr="https://www.ukazka.ru/img/g/uk26254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2786058"/>
            <a:ext cx="3286148" cy="2738457"/>
          </a:xfrm>
          <a:prstGeom prst="rect">
            <a:avLst/>
          </a:prstGeom>
          <a:noFill/>
        </p:spPr>
      </p:pic>
      <p:pic>
        <p:nvPicPr>
          <p:cNvPr id="10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1714480" y="928670"/>
            <a:ext cx="2214546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1030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5286380" y="1357298"/>
            <a:ext cx="3119416" cy="4643470"/>
          </a:xfrm>
          <a:prstGeom prst="rect">
            <a:avLst/>
          </a:prstGeom>
          <a:noFill/>
        </p:spPr>
      </p:pic>
      <p:pic>
        <p:nvPicPr>
          <p:cNvPr id="10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785786" y="1000108"/>
            <a:ext cx="3929090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3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21506" name="Picture 2" descr="https://i.pinimg.com/originals/ea/f5/45/eaf545aaf16393c195c64538fb2309bc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05232" y="1214422"/>
            <a:ext cx="1981213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3"/>
          <a:srcRect t="8333"/>
          <a:stretch>
            <a:fillRect/>
          </a:stretch>
        </p:blipFill>
        <p:spPr bwMode="auto">
          <a:xfrm>
            <a:off x="0" y="0"/>
            <a:ext cx="9144000" cy="6868627"/>
          </a:xfrm>
          <a:prstGeom prst="rect">
            <a:avLst/>
          </a:prstGeom>
          <a:noFill/>
        </p:spPr>
      </p:pic>
      <p:pic>
        <p:nvPicPr>
          <p:cNvPr id="6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832" t="18727" r="43191" b="18848"/>
          <a:stretch>
            <a:fillRect/>
          </a:stretch>
        </p:blipFill>
        <p:spPr bwMode="auto">
          <a:xfrm>
            <a:off x="3071802" y="928670"/>
            <a:ext cx="1285884" cy="2400317"/>
          </a:xfrm>
          <a:prstGeom prst="rect">
            <a:avLst/>
          </a:prstGeom>
          <a:noFill/>
        </p:spPr>
      </p:pic>
      <p:pic>
        <p:nvPicPr>
          <p:cNvPr id="7" name="0 (Filtered Instrumental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642910" y="5662626"/>
            <a:ext cx="500066" cy="500066"/>
          </a:xfrm>
          <a:prstGeom prst="rect">
            <a:avLst/>
          </a:prstGeom>
        </p:spPr>
      </p:pic>
      <p:pic>
        <p:nvPicPr>
          <p:cNvPr id="8" name="Picture 2" descr="https://kartinkof.club/uploads/posts/2022-05/thumbs/1653643857_17-kartinkof-club-p-luk-veselii-kartinki-dlya-detei-18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22500" t="3333" r="23750" b="1666"/>
          <a:stretch>
            <a:fillRect/>
          </a:stretch>
        </p:blipFill>
        <p:spPr bwMode="auto">
          <a:xfrm>
            <a:off x="5857883" y="2285992"/>
            <a:ext cx="2479025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7170" name="Picture 2" descr="https://www.ukazka.ru/img/g/uk26254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2786058"/>
            <a:ext cx="3286148" cy="2738457"/>
          </a:xfrm>
          <a:prstGeom prst="rect">
            <a:avLst/>
          </a:prstGeom>
          <a:noFill/>
        </p:spPr>
      </p:pic>
      <p:pic>
        <p:nvPicPr>
          <p:cNvPr id="10" name="Picture 4" descr="http://2.bp.blogspot.com/-pijXSJt-2fI/T2vLgLjJyGI/AAAAAAAAF5U/Fpo152vKu8w/s1600/rhythm+flashcard+1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34" t="18727" r="62885" b="16767"/>
          <a:stretch>
            <a:fillRect/>
          </a:stretch>
        </p:blipFill>
        <p:spPr bwMode="auto">
          <a:xfrm>
            <a:off x="1714480" y="928670"/>
            <a:ext cx="2214546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rz-deti.ru/wp-content/uploads/2019/02/White-Clouds-Blue-Sky-Green-Grass-1440x1280.jpg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0" y="-10609"/>
            <a:ext cx="9144000" cy="6868627"/>
          </a:xfrm>
          <a:prstGeom prst="rect">
            <a:avLst/>
          </a:prstGeom>
          <a:noFill/>
        </p:spPr>
      </p:pic>
      <p:pic>
        <p:nvPicPr>
          <p:cNvPr id="1030" name="Picture 6" descr="https://papik.pro/uploads/posts/2022-01/1641266865_6-papik-pro-p-kukuruza-vektornii-risunok-7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l="49616" t="21889" b="3226"/>
          <a:stretch>
            <a:fillRect/>
          </a:stretch>
        </p:blipFill>
        <p:spPr bwMode="auto">
          <a:xfrm>
            <a:off x="5286380" y="1357298"/>
            <a:ext cx="3119416" cy="4643470"/>
          </a:xfrm>
          <a:prstGeom prst="rect">
            <a:avLst/>
          </a:prstGeom>
          <a:noFill/>
        </p:spPr>
      </p:pic>
      <p:pic>
        <p:nvPicPr>
          <p:cNvPr id="10" name="Picture 6" descr="https://i.ytimg.com/vi/qWjBLiaZM9k/hqdefault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5" t="16667" r="10937" b="24999"/>
          <a:stretch>
            <a:fillRect/>
          </a:stretch>
        </p:blipFill>
        <p:spPr bwMode="auto">
          <a:xfrm>
            <a:off x="785786" y="1000108"/>
            <a:ext cx="3929090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26</Words>
  <PresentationFormat>Экран (4:3)</PresentationFormat>
  <Paragraphs>11</Paragraphs>
  <Slides>20</Slides>
  <Notes>3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Acer-PC</dc:creator>
  <cp:lastModifiedBy>Windows User</cp:lastModifiedBy>
  <cp:revision>8</cp:revision>
  <dcterms:created xsi:type="dcterms:W3CDTF">2023-02-02T07:43:15Z</dcterms:created>
  <dcterms:modified xsi:type="dcterms:W3CDTF">2023-02-09T09:44:59Z</dcterms:modified>
</cp:coreProperties>
</file>